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61C"/>
    <a:srgbClr val="D95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96"/>
    <p:restoredTop sz="94833"/>
  </p:normalViewPr>
  <p:slideViewPr>
    <p:cSldViewPr snapToGrid="0" snapToObjects="1" showGuides="1">
      <p:cViewPr>
        <p:scale>
          <a:sx n="119" d="100"/>
          <a:sy n="119" d="100"/>
        </p:scale>
        <p:origin x="1248" y="-1608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031D5-237A-AC40-97FE-096E46243811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C1BE5-17C6-BA4B-B8C4-1D4B74E0D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19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C1BE5-17C6-BA4B-B8C4-1D4B74E0D17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61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5C4368-0987-6E4A-A71D-EAF88D0C30A5}"/>
              </a:ext>
            </a:extLst>
          </p:cNvPr>
          <p:cNvSpPr/>
          <p:nvPr userDrawn="1"/>
        </p:nvSpPr>
        <p:spPr>
          <a:xfrm>
            <a:off x="279400" y="10267634"/>
            <a:ext cx="6997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900" dirty="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09 296 9027 | </a:t>
            </a:r>
            <a:r>
              <a:rPr lang="en-NZ" sz="900" b="0" dirty="0" err="1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bookings</a:t>
            </a:r>
            <a:r>
              <a:rPr lang="en-NZ" sz="900" dirty="0" err="1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@redearthbistro.co.nz</a:t>
            </a:r>
            <a:r>
              <a:rPr lang="en-NZ" sz="900" dirty="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 | </a:t>
            </a:r>
            <a:r>
              <a:rPr lang="en-NZ" sz="900" dirty="0" err="1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www.redearthbistro.co.nz</a:t>
            </a:r>
            <a:r>
              <a:rPr lang="en-NZ" sz="900" dirty="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 | Facebook / Instagram: @</a:t>
            </a:r>
            <a:r>
              <a:rPr lang="en-NZ" sz="900" dirty="0" err="1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redearthbistro</a:t>
            </a:r>
            <a:endParaRPr lang="en-NZ" sz="900" dirty="0">
              <a:solidFill>
                <a:srgbClr val="30261C"/>
              </a:solidFill>
              <a:effectLst/>
              <a:latin typeface="Alte Haas Grotesk" panose="02000503000000020004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91FD87-37A5-0746-A551-93D568BDBE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4005" y="322911"/>
            <a:ext cx="1871663" cy="1497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F962D3-443F-6441-9865-13546CAA9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2166209" y="3752704"/>
            <a:ext cx="3227255" cy="318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5C4368-0987-6E4A-A71D-EAF88D0C30A5}"/>
              </a:ext>
            </a:extLst>
          </p:cNvPr>
          <p:cNvSpPr/>
          <p:nvPr userDrawn="1"/>
        </p:nvSpPr>
        <p:spPr>
          <a:xfrm>
            <a:off x="279400" y="10267634"/>
            <a:ext cx="6997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90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09 296 9027 | </a:t>
            </a:r>
            <a:r>
              <a:rPr lang="en-NZ" sz="900" b="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bookings</a:t>
            </a:r>
            <a:r>
              <a:rPr lang="en-NZ" sz="900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@redearthbistro.co.nz | www.redearthbistro.co.nz | Facebook / Instagram: @</a:t>
            </a:r>
            <a:r>
              <a:rPr lang="en-NZ" sz="900" err="1">
                <a:solidFill>
                  <a:srgbClr val="30261C"/>
                </a:solidFill>
                <a:effectLst/>
                <a:latin typeface="Alte Haas Grotesk" panose="02000503000000020004" pitchFamily="2" charset="77"/>
              </a:rPr>
              <a:t>redearthbistro</a:t>
            </a:r>
            <a:endParaRPr lang="en-NZ" sz="900">
              <a:solidFill>
                <a:srgbClr val="30261C"/>
              </a:solidFill>
              <a:effectLst/>
              <a:latin typeface="Alte Haas Grotesk" panose="02000503000000020004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52A54-151F-994E-8C73-484D468AD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2166209" y="3752704"/>
            <a:ext cx="3227255" cy="318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86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02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EF95443-CBBB-0742-9880-18CAEC62DE75}"/>
              </a:ext>
            </a:extLst>
          </p:cNvPr>
          <p:cNvSpPr/>
          <p:nvPr/>
        </p:nvSpPr>
        <p:spPr>
          <a:xfrm>
            <a:off x="598464" y="2290713"/>
            <a:ext cx="6398861" cy="6853287"/>
          </a:xfrm>
          <a:prstGeom prst="rect">
            <a:avLst/>
          </a:prstGeom>
          <a:noFill/>
          <a:ln w="6350" cmpd="sng">
            <a:solidFill>
              <a:srgbClr val="3026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A7B023-F0F6-6645-954C-F7146F2570C2}"/>
              </a:ext>
            </a:extLst>
          </p:cNvPr>
          <p:cNvSpPr txBox="1"/>
          <p:nvPr/>
        </p:nvSpPr>
        <p:spPr>
          <a:xfrm>
            <a:off x="2706682" y="2059880"/>
            <a:ext cx="21824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0261C"/>
                </a:solidFill>
                <a:latin typeface="Averia Serif" panose="02000603000000000004" pitchFamily="2" charset="77"/>
              </a:rPr>
              <a:t>Lunch Menu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B85CFA-E289-F24E-BB92-E03C5A4D5125}"/>
              </a:ext>
            </a:extLst>
          </p:cNvPr>
          <p:cNvSpPr txBox="1"/>
          <p:nvPr/>
        </p:nvSpPr>
        <p:spPr>
          <a:xfrm>
            <a:off x="2687973" y="117781"/>
            <a:ext cx="2084832" cy="2066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89A57D-DA5B-7941-A760-FA97DCDF7803}"/>
              </a:ext>
            </a:extLst>
          </p:cNvPr>
          <p:cNvSpPr txBox="1"/>
          <p:nvPr/>
        </p:nvSpPr>
        <p:spPr>
          <a:xfrm>
            <a:off x="720668" y="2129802"/>
            <a:ext cx="29369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200" b="1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200" b="1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200" b="1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200" b="1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200" b="1" dirty="0">
              <a:latin typeface="Eurostile" panose="020B0504020202050204" pitchFamily="34" charset="77"/>
              <a:cs typeface="Californian FB" panose="020F0502020204030204" pitchFamily="34" charset="0"/>
            </a:endParaRPr>
          </a:p>
          <a:p>
            <a:pPr algn="ctr"/>
            <a:endParaRPr lang="en-US" sz="1200" dirty="0">
              <a:latin typeface="Eurostile" panose="020B0504020202050204" pitchFamily="34" charset="77"/>
              <a:cs typeface="Californian FB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ADCE9E-6C3D-6C46-B89F-18F89AB7C0A8}"/>
              </a:ext>
            </a:extLst>
          </p:cNvPr>
          <p:cNvSpPr txBox="1"/>
          <p:nvPr/>
        </p:nvSpPr>
        <p:spPr>
          <a:xfrm>
            <a:off x="676535" y="2360634"/>
            <a:ext cx="6107707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400" b="1" u="sng" dirty="0">
              <a:latin typeface="Shree Devanagari 714" panose="02000600000000000000" pitchFamily="2" charset="0"/>
              <a:cs typeface="Shree Devanagari 714" panose="02000600000000000000" pitchFamily="2" charset="0"/>
            </a:endParaRPr>
          </a:p>
          <a:p>
            <a:pPr algn="ctr"/>
            <a:endParaRPr lang="en-US" b="1" u="sng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b="1" u="sng" dirty="0">
                <a:latin typeface="Avenir Black" panose="02000503020000020003" pitchFamily="2" charset="0"/>
                <a:cs typeface="Shree Devanagari 714" panose="02000600000000000000" pitchFamily="2" charset="0"/>
              </a:rPr>
              <a:t>Garlic bread</a:t>
            </a:r>
          </a:p>
          <a:p>
            <a:pPr algn="ctr"/>
            <a:endParaRPr lang="en-US" b="1" u="sng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Beef Brisket braised in red wine sauce w bubble &amp; squeak`</a:t>
            </a:r>
          </a:p>
          <a:p>
            <a:pPr algn="ctr"/>
            <a:endParaRPr lang="en-US" sz="1400" b="1" dirty="0">
              <a:latin typeface="Avenir Next" panose="020B0503020202020204" pitchFamily="34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Our famous Hawkes Bay lamb shank simmered in Shiraz &amp; onion sauce</a:t>
            </a:r>
          </a:p>
          <a:p>
            <a:pPr algn="ctr"/>
            <a:endParaRPr lang="en-US" sz="1400" b="1" dirty="0">
              <a:latin typeface="Avenir Next" panose="020B0503020202020204" pitchFamily="34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Chargrilled sirloin steak w mushroom sauce &amp; fries</a:t>
            </a: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 </a:t>
            </a: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Grilled Orange Roughy fillet, pistachio crumble, lemon hollandaise </a:t>
            </a:r>
          </a:p>
          <a:p>
            <a:pPr algn="ctr"/>
            <a:endParaRPr lang="en-US" sz="1400" b="1" dirty="0">
              <a:latin typeface="Avenir Next" panose="020B0503020202020204" pitchFamily="34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dirty="0">
                <a:latin typeface="Avenir Next" panose="020B0503020202020204" pitchFamily="34" charset="0"/>
                <a:cs typeface="Shree Devanagari 714" panose="02000600000000000000" pitchFamily="2" charset="0"/>
              </a:rPr>
              <a:t>Chicken breast schnitzel, spinach, Brie, garlic jus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u="sng" dirty="0">
                <a:latin typeface="Avenir Black" panose="02000503020000020003" pitchFamily="2" charset="0"/>
                <a:cs typeface="Shree Devanagari 714" panose="02000600000000000000" pitchFamily="2" charset="0"/>
              </a:rPr>
              <a:t>$35 per person. Includes a glass of house beer, wine or fruit juice (Excludes Sides)</a:t>
            </a:r>
          </a:p>
          <a:p>
            <a:pPr algn="ctr"/>
            <a:endParaRPr lang="en-US" sz="1400" b="1" u="sng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b="1" u="sng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b="1" u="sng" dirty="0">
                <a:latin typeface="Avenir Black" panose="02000503020000020003" pitchFamily="2" charset="0"/>
                <a:cs typeface="Shree Devanagari 714" panose="02000600000000000000" pitchFamily="2" charset="0"/>
              </a:rPr>
              <a:t>Sides 12 each</a:t>
            </a:r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dirty="0">
                <a:latin typeface="Avenir Black" panose="02000503020000020003" pitchFamily="2" charset="0"/>
                <a:cs typeface="Shree Devanagari 714" panose="02000600000000000000" pitchFamily="2" charset="0"/>
              </a:rPr>
              <a:t>Broccolini w virgin lemon olive oil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dirty="0">
                <a:latin typeface="Avenir Black" panose="02000503020000020003" pitchFamily="2" charset="0"/>
                <a:cs typeface="Shree Devanagari 714" panose="02000600000000000000" pitchFamily="2" charset="0"/>
              </a:rPr>
              <a:t>Bang bang cauliflower - crumbed &amp; fried w bang bang sauce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dirty="0">
                <a:latin typeface="Avenir Black" panose="02000503020000020003" pitchFamily="2" charset="0"/>
                <a:cs typeface="Shree Devanagari 714" panose="02000600000000000000" pitchFamily="2" charset="0"/>
              </a:rPr>
              <a:t>Salad leaves, pear, parmesan, candied walnut salad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dirty="0">
                <a:latin typeface="Avenir Black" panose="02000503020000020003" pitchFamily="2" charset="0"/>
                <a:cs typeface="Shree Devanagari 714" panose="02000600000000000000" pitchFamily="2" charset="0"/>
              </a:rPr>
              <a:t>Fries w garlic aioli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r>
              <a:rPr lang="en-US" sz="1400" dirty="0">
                <a:latin typeface="Avenir Black" panose="02000503020000020003" pitchFamily="2" charset="0"/>
                <a:cs typeface="Shree Devanagari 714" panose="02000600000000000000" pitchFamily="2" charset="0"/>
              </a:rPr>
              <a:t>Kumara chips w house made blueberry ketchup</a:t>
            </a: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  <a:p>
            <a:pPr algn="ctr"/>
            <a:endParaRPr lang="en-US" sz="1400" dirty="0">
              <a:latin typeface="Avenir Black" panose="02000503020000020003" pitchFamily="2" charset="0"/>
              <a:cs typeface="Shree Devanagari 714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75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54708</TotalTime>
  <Words>119</Words>
  <Application>Microsoft Macintosh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Alte Haas Grotesk</vt:lpstr>
      <vt:lpstr>Arial</vt:lpstr>
      <vt:lpstr>Avenir Black</vt:lpstr>
      <vt:lpstr>Avenir Next</vt:lpstr>
      <vt:lpstr>Averia Serif</vt:lpstr>
      <vt:lpstr>Calibri</vt:lpstr>
      <vt:lpstr>Eurostile</vt:lpstr>
      <vt:lpstr>Shree Devanagari 714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Metcalfe</dc:creator>
  <cp:lastModifiedBy>Errol Syme</cp:lastModifiedBy>
  <cp:revision>299</cp:revision>
  <cp:lastPrinted>2026-06-25T23:50:02Z</cp:lastPrinted>
  <dcterms:created xsi:type="dcterms:W3CDTF">2020-07-03T02:45:56Z</dcterms:created>
  <dcterms:modified xsi:type="dcterms:W3CDTF">2026-07-15T01:58:01Z</dcterms:modified>
</cp:coreProperties>
</file>